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1175" r:id="rId2"/>
    <p:sldId id="1173" r:id="rId3"/>
    <p:sldId id="1172" r:id="rId4"/>
    <p:sldId id="1174" r:id="rId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6">
          <p15:clr>
            <a:srgbClr val="A4A3A4"/>
          </p15:clr>
        </p15:guide>
        <p15:guide id="2" pos="19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6" autoAdjust="0"/>
    <p:restoredTop sz="86418" autoAdjust="0"/>
  </p:normalViewPr>
  <p:slideViewPr>
    <p:cSldViewPr snapToObjects="1">
      <p:cViewPr varScale="1">
        <p:scale>
          <a:sx n="108" d="100"/>
          <a:sy n="108" d="100"/>
        </p:scale>
        <p:origin x="2408" y="184"/>
      </p:cViewPr>
      <p:guideLst>
        <p:guide orient="horz" pos="4176"/>
        <p:guide pos="1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1848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754" name="Rectangle 2">
            <a:extLst>
              <a:ext uri="{FF2B5EF4-FFF2-40B4-BE49-F238E27FC236}">
                <a16:creationId xmlns:a16="http://schemas.microsoft.com/office/drawing/2014/main" id="{56CF8DCE-1DD4-C247-ACAA-116B29E4D72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54755" name="Rectangle 3">
            <a:extLst>
              <a:ext uri="{FF2B5EF4-FFF2-40B4-BE49-F238E27FC236}">
                <a16:creationId xmlns:a16="http://schemas.microsoft.com/office/drawing/2014/main" id="{A5C61E09-8CEE-084D-811F-E77EB546ECD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54756" name="Rectangle 4">
            <a:extLst>
              <a:ext uri="{FF2B5EF4-FFF2-40B4-BE49-F238E27FC236}">
                <a16:creationId xmlns:a16="http://schemas.microsoft.com/office/drawing/2014/main" id="{6C9CF367-EDBF-B643-8A42-F5D4B841822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54757" name="Rectangle 5">
            <a:extLst>
              <a:ext uri="{FF2B5EF4-FFF2-40B4-BE49-F238E27FC236}">
                <a16:creationId xmlns:a16="http://schemas.microsoft.com/office/drawing/2014/main" id="{705FD774-D1E2-A448-9EBE-379436F7E3F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88113" y="9021763"/>
            <a:ext cx="369887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35F3468F-76F4-8A45-9994-8FB7158449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E35814D7-788F-F34B-8D7A-9AD36A2E57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57238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E75605BE-DF8E-394D-B549-D5F1581B02F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946775" y="0"/>
            <a:ext cx="911225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B91DE66-DC84-5D49-8B55-37DD53CDE7A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6741" name="Rectangle 5">
            <a:extLst>
              <a:ext uri="{FF2B5EF4-FFF2-40B4-BE49-F238E27FC236}">
                <a16:creationId xmlns:a16="http://schemas.microsoft.com/office/drawing/2014/main" id="{28217E3F-77F9-8540-949C-17B3C9A3FA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2643188" cy="1227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6742" name="Rectangle 6">
            <a:extLst>
              <a:ext uri="{FF2B5EF4-FFF2-40B4-BE49-F238E27FC236}">
                <a16:creationId xmlns:a16="http://schemas.microsoft.com/office/drawing/2014/main" id="{42A445B8-9137-3047-852E-45DFD783A40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21763"/>
            <a:ext cx="674688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6743" name="Rectangle 7">
            <a:extLst>
              <a:ext uri="{FF2B5EF4-FFF2-40B4-BE49-F238E27FC236}">
                <a16:creationId xmlns:a16="http://schemas.microsoft.com/office/drawing/2014/main" id="{8E981881-D11E-1E49-B653-8608C5F69D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488113" y="9021763"/>
            <a:ext cx="369887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AB0E6C14-8FBE-0449-8B9F-8DF4641C7F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>
            <a:extLst>
              <a:ext uri="{FF2B5EF4-FFF2-40B4-BE49-F238E27FC236}">
                <a16:creationId xmlns:a16="http://schemas.microsoft.com/office/drawing/2014/main" id="{692C284E-D30B-CA44-84A8-DB83225731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Notes Placeholder 2">
            <a:extLst>
              <a:ext uri="{FF2B5EF4-FFF2-40B4-BE49-F238E27FC236}">
                <a16:creationId xmlns:a16="http://schemas.microsoft.com/office/drawing/2014/main" id="{A5EBF847-3EAE-D645-AC71-365FD23465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3" name="Slide Number Placeholder 3">
            <a:extLst>
              <a:ext uri="{FF2B5EF4-FFF2-40B4-BE49-F238E27FC236}">
                <a16:creationId xmlns:a16="http://schemas.microsoft.com/office/drawing/2014/main" id="{37E8DFFA-A41F-5E44-82AF-5343C3541A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E376DF-A3F2-7C48-B968-C63C1C22F293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>
            <a:extLst>
              <a:ext uri="{FF2B5EF4-FFF2-40B4-BE49-F238E27FC236}">
                <a16:creationId xmlns:a16="http://schemas.microsoft.com/office/drawing/2014/main" id="{E38FCE20-5723-4B45-9666-96FD809363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0" name="Notes Placeholder 2">
            <a:extLst>
              <a:ext uri="{FF2B5EF4-FFF2-40B4-BE49-F238E27FC236}">
                <a16:creationId xmlns:a16="http://schemas.microsoft.com/office/drawing/2014/main" id="{EEE3A4BB-9F03-5E40-A568-4B3C9A7751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171" name="Slide Number Placeholder 3">
            <a:extLst>
              <a:ext uri="{FF2B5EF4-FFF2-40B4-BE49-F238E27FC236}">
                <a16:creationId xmlns:a16="http://schemas.microsoft.com/office/drawing/2014/main" id="{FF72B2F3-AB16-8B45-853E-51C9E517DB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CB0BE7-5914-0E48-AAE4-FEC88E40EB52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>
            <a:extLst>
              <a:ext uri="{FF2B5EF4-FFF2-40B4-BE49-F238E27FC236}">
                <a16:creationId xmlns:a16="http://schemas.microsoft.com/office/drawing/2014/main" id="{1FF782D8-844D-6C41-B283-49719F8171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8" name="Notes Placeholder 2">
            <a:extLst>
              <a:ext uri="{FF2B5EF4-FFF2-40B4-BE49-F238E27FC236}">
                <a16:creationId xmlns:a16="http://schemas.microsoft.com/office/drawing/2014/main" id="{E342A7CB-1A23-774D-A8F2-A8AE97007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19" name="Slide Number Placeholder 3">
            <a:extLst>
              <a:ext uri="{FF2B5EF4-FFF2-40B4-BE49-F238E27FC236}">
                <a16:creationId xmlns:a16="http://schemas.microsoft.com/office/drawing/2014/main" id="{446FAD99-79A4-9848-ACD4-4D66A3AC89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8FCA53-814F-C947-BAFB-682C8B3B552A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3529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225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>
            <a:extLst>
              <a:ext uri="{FF2B5EF4-FFF2-40B4-BE49-F238E27FC236}">
                <a16:creationId xmlns:a16="http://schemas.microsoft.com/office/drawing/2014/main" id="{F06AA7A0-617B-4C40-85A5-85EB9F2E30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50825"/>
            <a:ext cx="77724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6038" tIns="46038" rIns="46038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5">
            <a:extLst>
              <a:ext uri="{FF2B5EF4-FFF2-40B4-BE49-F238E27FC236}">
                <a16:creationId xmlns:a16="http://schemas.microsoft.com/office/drawing/2014/main" id="{32E459F9-C5DE-FE44-9497-068D7D41981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85750" y="6651625"/>
            <a:ext cx="1112838" cy="1968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>
            <a:spAutoFit/>
          </a:bodyPr>
          <a:lstStyle>
            <a:lvl1pPr algn="ctr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en-US" altLang="en-US" sz="700" dirty="0"/>
              <a:t>Hybrid_tg_2021_07_02</a:t>
            </a:r>
          </a:p>
        </p:txBody>
      </p:sp>
      <p:sp>
        <p:nvSpPr>
          <p:cNvPr id="2" name="Line 6">
            <a:extLst>
              <a:ext uri="{FF2B5EF4-FFF2-40B4-BE49-F238E27FC236}">
                <a16:creationId xmlns:a16="http://schemas.microsoft.com/office/drawing/2014/main" id="{34DAC7F2-C704-154A-BC90-76B31100D98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54013" y="6629400"/>
            <a:ext cx="7646987" cy="63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26">
            <a:extLst>
              <a:ext uri="{FF2B5EF4-FFF2-40B4-BE49-F238E27FC236}">
                <a16:creationId xmlns:a16="http://schemas.microsoft.com/office/drawing/2014/main" id="{EE1D4D7F-7177-7C4C-9134-9A26514DB4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0388" y="1552575"/>
            <a:ext cx="8308975" cy="14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6038" tIns="46038" rIns="46038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32">
            <a:extLst>
              <a:ext uri="{FF2B5EF4-FFF2-40B4-BE49-F238E27FC236}">
                <a16:creationId xmlns:a16="http://schemas.microsoft.com/office/drawing/2014/main" id="{50A5A94E-80EF-014B-A0AF-344C7F1CDD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01075" y="6477000"/>
            <a:ext cx="40005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algn="ctr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11B89AC3-522C-1642-9C1C-3F7C3274B904}" type="slidenum">
              <a:rPr lang="en-US" altLang="en-US" sz="1400" smtClean="0"/>
              <a:pPr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eaLnBrk="0" fontAlgn="base" hangingPunct="0">
        <a:spcBef>
          <a:spcPct val="10000"/>
        </a:spcBef>
        <a:spcAft>
          <a:spcPct val="1000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10000"/>
        </a:spcBef>
        <a:spcAft>
          <a:spcPct val="10000"/>
        </a:spcAft>
        <a:defRPr sz="2800" b="1">
          <a:solidFill>
            <a:schemeClr val="bg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10000"/>
        </a:spcBef>
        <a:spcAft>
          <a:spcPct val="10000"/>
        </a:spcAft>
        <a:defRPr sz="2800" b="1">
          <a:solidFill>
            <a:schemeClr val="bg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10000"/>
        </a:spcBef>
        <a:spcAft>
          <a:spcPct val="10000"/>
        </a:spcAft>
        <a:defRPr sz="2800" b="1">
          <a:solidFill>
            <a:schemeClr val="bg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10000"/>
        </a:spcBef>
        <a:spcAft>
          <a:spcPct val="10000"/>
        </a:spcAft>
        <a:defRPr sz="2800" b="1">
          <a:solidFill>
            <a:schemeClr val="bg1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10000"/>
        </a:spcBef>
        <a:spcAft>
          <a:spcPct val="10000"/>
        </a:spcAft>
        <a:defRPr sz="2800" b="1">
          <a:solidFill>
            <a:schemeClr val="bg1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10000"/>
        </a:spcBef>
        <a:spcAft>
          <a:spcPct val="10000"/>
        </a:spcAft>
        <a:defRPr sz="2800" b="1">
          <a:solidFill>
            <a:schemeClr val="bg1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10000"/>
        </a:spcBef>
        <a:spcAft>
          <a:spcPct val="10000"/>
        </a:spcAft>
        <a:defRPr sz="2800" b="1">
          <a:solidFill>
            <a:schemeClr val="bg1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10000"/>
        </a:spcBef>
        <a:spcAft>
          <a:spcPct val="10000"/>
        </a:spcAft>
        <a:defRPr sz="28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223838" indent="-223838" algn="l" rtl="0" eaLnBrk="0" fontAlgn="base" hangingPunct="0">
        <a:spcBef>
          <a:spcPct val="15000"/>
        </a:spcBef>
        <a:spcAft>
          <a:spcPct val="15000"/>
        </a:spcAft>
        <a:buClr>
          <a:schemeClr val="hlink"/>
        </a:buClr>
        <a:buSzPct val="81000"/>
        <a:buFont typeface="Monotype Sorts" pitchFamily="2" charset="2"/>
        <a:buChar char="n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4950" algn="l" rtl="0" eaLnBrk="0" fontAlgn="base" hangingPunct="0">
        <a:lnSpc>
          <a:spcPct val="80000"/>
        </a:lnSpc>
        <a:spcBef>
          <a:spcPct val="15000"/>
        </a:spcBef>
        <a:spcAft>
          <a:spcPct val="15000"/>
        </a:spcAft>
        <a:buClr>
          <a:schemeClr val="accent1"/>
        </a:buClr>
        <a:buSzPct val="75000"/>
        <a:buFont typeface="Monotype Sort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6775" indent="-179388" algn="l" rtl="0" eaLnBrk="0" fontAlgn="base" hangingPunct="0">
        <a:lnSpc>
          <a:spcPct val="80000"/>
        </a:lnSpc>
        <a:spcBef>
          <a:spcPct val="15000"/>
        </a:spcBef>
        <a:spcAft>
          <a:spcPct val="15000"/>
        </a:spcAft>
        <a:buClr>
          <a:schemeClr val="accent1"/>
        </a:buClr>
        <a:buSzPct val="81000"/>
        <a:buFont typeface="Monotype Sorts" pitchFamily="2" charset="2"/>
        <a:buChar char="u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54113" indent="-173038" algn="l" rtl="0" eaLnBrk="0" fontAlgn="base" hangingPunct="0">
        <a:lnSpc>
          <a:spcPct val="80000"/>
        </a:lnSpc>
        <a:spcBef>
          <a:spcPct val="15000"/>
        </a:spcBef>
        <a:spcAft>
          <a:spcPct val="15000"/>
        </a:spcAft>
        <a:buClr>
          <a:schemeClr val="accent1"/>
        </a:buClr>
        <a:buSzPct val="75000"/>
        <a:buFont typeface="Monotype Sorts" pitchFamily="2" charset="2"/>
        <a:buChar char="s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06600" indent="-228600" algn="l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SzPct val="75000"/>
        <a:buChar char="–"/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5B9FDD17-22E1-1A46-B663-CB939767D0A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2001838"/>
            <a:ext cx="6858000" cy="1508125"/>
          </a:xfrm>
        </p:spPr>
        <p:txBody>
          <a:bodyPr/>
          <a:lstStyle/>
          <a:p>
            <a:r>
              <a:rPr lang="en-US" altLang="en-US" sz="3200" dirty="0">
                <a:solidFill>
                  <a:schemeClr val="tx1"/>
                </a:solidFill>
              </a:rPr>
              <a:t>SKETCHED DRAFT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>
                <a:solidFill>
                  <a:schemeClr val="tx1"/>
                </a:solidFill>
              </a:rPr>
              <a:t>REQUIREMENTS</a:t>
            </a:r>
          </a:p>
        </p:txBody>
      </p:sp>
      <p:sp>
        <p:nvSpPr>
          <p:cNvPr id="10242" name="Subtitle 2">
            <a:extLst>
              <a:ext uri="{FF2B5EF4-FFF2-40B4-BE49-F238E27FC236}">
                <a16:creationId xmlns:a16="http://schemas.microsoft.com/office/drawing/2014/main" id="{F41AB142-2C91-F846-88CA-C3843B71668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02038"/>
            <a:ext cx="6858000" cy="942975"/>
          </a:xfrm>
        </p:spPr>
        <p:txBody>
          <a:bodyPr/>
          <a:lstStyle/>
          <a:p>
            <a:r>
              <a:rPr lang="en-US" altLang="en-US"/>
              <a:t>FOR THE</a:t>
            </a:r>
          </a:p>
          <a:p>
            <a:r>
              <a:rPr lang="en-US" altLang="en-US"/>
              <a:t>LCTG HYBRID ZOOM-SESSION SYSTEM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6">
            <a:extLst>
              <a:ext uri="{FF2B5EF4-FFF2-40B4-BE49-F238E27FC236}">
                <a16:creationId xmlns:a16="http://schemas.microsoft.com/office/drawing/2014/main" id="{0AA2F76F-0649-F449-AE25-7FB72D612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88" y="192088"/>
            <a:ext cx="8050212" cy="6762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098" name="Title 1">
            <a:extLst>
              <a:ext uri="{FF2B5EF4-FFF2-40B4-BE49-F238E27FC236}">
                <a16:creationId xmlns:a16="http://schemas.microsoft.com/office/drawing/2014/main" id="{D579BD12-7C3B-7544-BF58-0B75E5F487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03188"/>
            <a:ext cx="7772400" cy="831850"/>
          </a:xfrm>
        </p:spPr>
        <p:txBody>
          <a:bodyPr/>
          <a:lstStyle/>
          <a:p>
            <a:r>
              <a:rPr lang="en-US" altLang="en-US"/>
              <a:t>Hybrid Session - 1 </a:t>
            </a:r>
            <a:br>
              <a:rPr lang="en-US" altLang="en-US"/>
            </a:br>
            <a:r>
              <a:rPr lang="en-US" altLang="en-US" sz="2000"/>
              <a:t>Host &amp; Speaker Inside Room</a:t>
            </a:r>
            <a:endParaRPr lang="en-US" altLang="en-US"/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CF64B0F9-6325-014F-99D0-E5F9C0815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5575" y="2581275"/>
            <a:ext cx="2054225" cy="1206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pic>
        <p:nvPicPr>
          <p:cNvPr id="4100" name="Picture 2">
            <a:extLst>
              <a:ext uri="{FF2B5EF4-FFF2-40B4-BE49-F238E27FC236}">
                <a16:creationId xmlns:a16="http://schemas.microsoft.com/office/drawing/2014/main" id="{8675625D-047D-174A-A063-C488F5137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2865438"/>
            <a:ext cx="971550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9">
            <a:extLst>
              <a:ext uri="{FF2B5EF4-FFF2-40B4-BE49-F238E27FC236}">
                <a16:creationId xmlns:a16="http://schemas.microsoft.com/office/drawing/2014/main" id="{19B318B0-6C0E-FC44-B404-2183E95B7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788" y="4094163"/>
            <a:ext cx="9715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4">
            <a:extLst>
              <a:ext uri="{FF2B5EF4-FFF2-40B4-BE49-F238E27FC236}">
                <a16:creationId xmlns:a16="http://schemas.microsoft.com/office/drawing/2014/main" id="{DBAC72A1-4DC6-CE4C-BA3F-39C2F7ED2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9900" y="3527425"/>
            <a:ext cx="736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b="1"/>
              <a:t>STEVE?</a:t>
            </a:r>
          </a:p>
          <a:p>
            <a:pPr algn="ctr"/>
            <a:r>
              <a:rPr lang="en-US" altLang="en-US" sz="1100" b="1"/>
              <a:t>HOST</a:t>
            </a:r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63CFE89F-B544-EA4E-9E52-825E213B1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5288" y="4816475"/>
            <a:ext cx="8715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b="1"/>
              <a:t>SPEAKER</a:t>
            </a:r>
          </a:p>
          <a:p>
            <a:pPr algn="ctr"/>
            <a:r>
              <a:rPr lang="en-US" altLang="en-US" sz="1100" b="1"/>
              <a:t>Co-Host</a:t>
            </a:r>
          </a:p>
        </p:txBody>
      </p:sp>
      <p:sp>
        <p:nvSpPr>
          <p:cNvPr id="4104" name="Rectangle 12">
            <a:extLst>
              <a:ext uri="{FF2B5EF4-FFF2-40B4-BE49-F238E27FC236}">
                <a16:creationId xmlns:a16="http://schemas.microsoft.com/office/drawing/2014/main" id="{805CC8CA-E7B2-8641-B800-5EB6CAB25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3963" y="2078038"/>
            <a:ext cx="22780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b="1"/>
              <a:t>ROOM SCREEN</a:t>
            </a:r>
          </a:p>
          <a:p>
            <a:pPr algn="ctr"/>
            <a:r>
              <a:rPr lang="en-US" altLang="en-US" sz="1100" b="1"/>
              <a:t>LARGE ZOOM-SCREEN IMAGE</a:t>
            </a:r>
          </a:p>
        </p:txBody>
      </p:sp>
      <p:sp>
        <p:nvSpPr>
          <p:cNvPr id="4105" name="Rectangle 13">
            <a:extLst>
              <a:ext uri="{FF2B5EF4-FFF2-40B4-BE49-F238E27FC236}">
                <a16:creationId xmlns:a16="http://schemas.microsoft.com/office/drawing/2014/main" id="{B6CA6B22-72E0-3640-8FF1-BE6B9D62B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7338" y="1555750"/>
            <a:ext cx="17160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b="1" dirty="0"/>
              <a:t>COMMUNITY CENTER </a:t>
            </a:r>
          </a:p>
          <a:p>
            <a:pPr algn="ctr"/>
            <a:r>
              <a:rPr lang="en-US" altLang="en-US" sz="1100" b="1" dirty="0"/>
              <a:t>ROOM</a:t>
            </a:r>
          </a:p>
        </p:txBody>
      </p:sp>
      <p:sp>
        <p:nvSpPr>
          <p:cNvPr id="4106" name="Rectangle 5">
            <a:extLst>
              <a:ext uri="{FF2B5EF4-FFF2-40B4-BE49-F238E27FC236}">
                <a16:creationId xmlns:a16="http://schemas.microsoft.com/office/drawing/2014/main" id="{FF580F1A-60F3-D44F-B4DB-9575F7FAB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019300"/>
            <a:ext cx="4038600" cy="365601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107" name="Rectangle 15">
            <a:extLst>
              <a:ext uri="{FF2B5EF4-FFF2-40B4-BE49-F238E27FC236}">
                <a16:creationId xmlns:a16="http://schemas.microsoft.com/office/drawing/2014/main" id="{09C39F7C-FEE1-054A-9DEF-52C409E6E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0" y="4832350"/>
            <a:ext cx="9255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b="1"/>
              <a:t>AT HOME</a:t>
            </a:r>
          </a:p>
          <a:p>
            <a:pPr algn="ctr"/>
            <a:r>
              <a:rPr lang="en-US" altLang="en-US" sz="1100" b="1"/>
              <a:t>AUDIENCE</a:t>
            </a:r>
          </a:p>
        </p:txBody>
      </p:sp>
      <p:sp>
        <p:nvSpPr>
          <p:cNvPr id="4108" name="Rectangle 16">
            <a:extLst>
              <a:ext uri="{FF2B5EF4-FFF2-40B4-BE49-F238E27FC236}">
                <a16:creationId xmlns:a16="http://schemas.microsoft.com/office/drawing/2014/main" id="{4FB0F81B-8553-2B41-94AA-1A76AA94B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395788"/>
            <a:ext cx="2652713" cy="12795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pic>
        <p:nvPicPr>
          <p:cNvPr id="4109" name="Picture 6">
            <a:extLst>
              <a:ext uri="{FF2B5EF4-FFF2-40B4-BE49-F238E27FC236}">
                <a16:creationId xmlns:a16="http://schemas.microsoft.com/office/drawing/2014/main" id="{FF13A016-549F-0348-9E7F-C7BAC00B6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50" y="1295400"/>
            <a:ext cx="81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Rectangle 18">
            <a:extLst>
              <a:ext uri="{FF2B5EF4-FFF2-40B4-BE49-F238E27FC236}">
                <a16:creationId xmlns:a16="http://schemas.microsoft.com/office/drawing/2014/main" id="{D5CCD4AC-80E4-B74F-B684-1D3747734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4395788"/>
            <a:ext cx="17160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b="1"/>
              <a:t>COMMUNITY CENTER </a:t>
            </a:r>
          </a:p>
          <a:p>
            <a:pPr algn="ctr"/>
            <a:r>
              <a:rPr lang="en-US" altLang="en-US" sz="1100" b="1"/>
              <a:t>AUDIENCE</a:t>
            </a:r>
          </a:p>
        </p:txBody>
      </p:sp>
      <p:cxnSp>
        <p:nvCxnSpPr>
          <p:cNvPr id="4111" name="Straight Arrow Connector 8">
            <a:extLst>
              <a:ext uri="{FF2B5EF4-FFF2-40B4-BE49-F238E27FC236}">
                <a16:creationId xmlns:a16="http://schemas.microsoft.com/office/drawing/2014/main" id="{DB9AB8ED-E182-F64C-A5F4-7D0F32D79CD4}"/>
              </a:ext>
            </a:extLst>
          </p:cNvPr>
          <p:cNvCxnSpPr>
            <a:cxnSpLocks noChangeShapeType="1"/>
            <a:endCxn id="4109" idx="2"/>
          </p:cNvCxnSpPr>
          <p:nvPr/>
        </p:nvCxnSpPr>
        <p:spPr bwMode="auto">
          <a:xfrm flipV="1">
            <a:off x="1031875" y="2057400"/>
            <a:ext cx="511175" cy="23383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2" name="Straight Arrow Connector 21">
            <a:extLst>
              <a:ext uri="{FF2B5EF4-FFF2-40B4-BE49-F238E27FC236}">
                <a16:creationId xmlns:a16="http://schemas.microsoft.com/office/drawing/2014/main" id="{D3A8590E-0AD3-0F4C-931E-1E0B7335DD1D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1793875" y="2057400"/>
            <a:ext cx="2708275" cy="2362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3" name="Straight Arrow Connector 24">
            <a:extLst>
              <a:ext uri="{FF2B5EF4-FFF2-40B4-BE49-F238E27FC236}">
                <a16:creationId xmlns:a16="http://schemas.microsoft.com/office/drawing/2014/main" id="{673259C4-C5B7-3449-A6D8-9E3163CE32AA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1949450" y="1884363"/>
            <a:ext cx="2452688" cy="11382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4" name="Straight Arrow Connector 22">
            <a:extLst>
              <a:ext uri="{FF2B5EF4-FFF2-40B4-BE49-F238E27FC236}">
                <a16:creationId xmlns:a16="http://schemas.microsoft.com/office/drawing/2014/main" id="{336189F5-4CCD-484D-89D9-32E359AB7658}"/>
              </a:ext>
            </a:extLst>
          </p:cNvPr>
          <p:cNvCxnSpPr>
            <a:cxnSpLocks noChangeShapeType="1"/>
            <a:stCxn id="4099" idx="1"/>
            <a:endCxn id="4109" idx="3"/>
          </p:cNvCxnSpPr>
          <p:nvPr/>
        </p:nvCxnSpPr>
        <p:spPr bwMode="auto">
          <a:xfrm flipH="1" flipV="1">
            <a:off x="1949450" y="1676400"/>
            <a:ext cx="3286125" cy="965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5" name="Rectangle 25">
            <a:extLst>
              <a:ext uri="{FF2B5EF4-FFF2-40B4-BE49-F238E27FC236}">
                <a16:creationId xmlns:a16="http://schemas.microsoft.com/office/drawing/2014/main" id="{7D90B2F8-025A-E34C-BD5B-1AC0D2EB8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3313" y="1033463"/>
            <a:ext cx="89376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b="1"/>
              <a:t>INTERNET</a:t>
            </a:r>
          </a:p>
        </p:txBody>
      </p:sp>
      <p:sp>
        <p:nvSpPr>
          <p:cNvPr id="4116" name="Freeform 29">
            <a:extLst>
              <a:ext uri="{FF2B5EF4-FFF2-40B4-BE49-F238E27FC236}">
                <a16:creationId xmlns:a16="http://schemas.microsoft.com/office/drawing/2014/main" id="{3A8F3613-8B62-4B4E-8F90-C69FD1477DBF}"/>
              </a:ext>
            </a:extLst>
          </p:cNvPr>
          <p:cNvSpPr>
            <a:spLocks/>
          </p:cNvSpPr>
          <p:nvPr/>
        </p:nvSpPr>
        <p:spPr bwMode="auto">
          <a:xfrm>
            <a:off x="5033963" y="2733675"/>
            <a:ext cx="395287" cy="430213"/>
          </a:xfrm>
          <a:custGeom>
            <a:avLst/>
            <a:gdLst>
              <a:gd name="T0" fmla="*/ 0 w 1245081"/>
              <a:gd name="T1" fmla="*/ 78874 h 757695"/>
              <a:gd name="T2" fmla="*/ 11331 w 1245081"/>
              <a:gd name="T3" fmla="*/ 9647 h 757695"/>
              <a:gd name="T4" fmla="*/ 11934 w 1245081"/>
              <a:gd name="T5" fmla="*/ 2230 h 75769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45081" h="757695">
                <a:moveTo>
                  <a:pt x="0" y="757695"/>
                </a:moveTo>
                <a:lnTo>
                  <a:pt x="1116280" y="92676"/>
                </a:lnTo>
                <a:cubicBezTo>
                  <a:pt x="1312223" y="-30036"/>
                  <a:pt x="1243940" y="-4306"/>
                  <a:pt x="1175657" y="21424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7" name="Rectangle 30">
            <a:extLst>
              <a:ext uri="{FF2B5EF4-FFF2-40B4-BE49-F238E27FC236}">
                <a16:creationId xmlns:a16="http://schemas.microsoft.com/office/drawing/2014/main" id="{A12FCD8F-2D01-934D-96FD-723221238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0" y="2863850"/>
            <a:ext cx="8731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b="1">
                <a:solidFill>
                  <a:srgbClr val="FF0000"/>
                </a:solidFill>
              </a:rPr>
              <a:t>Hardwire?</a:t>
            </a:r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617BBF77-5186-1C41-94C0-78EC6467C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425" y="6118225"/>
            <a:ext cx="52863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 dirty="0"/>
              <a:t>SESSION RECORDED VIA ZOOM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6">
            <a:extLst>
              <a:ext uri="{FF2B5EF4-FFF2-40B4-BE49-F238E27FC236}">
                <a16:creationId xmlns:a16="http://schemas.microsoft.com/office/drawing/2014/main" id="{596E6785-5607-CB4B-9CD9-D538530C5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88" y="192088"/>
            <a:ext cx="8050212" cy="6762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146" name="Rectangle 1">
            <a:extLst>
              <a:ext uri="{FF2B5EF4-FFF2-40B4-BE49-F238E27FC236}">
                <a16:creationId xmlns:a16="http://schemas.microsoft.com/office/drawing/2014/main" id="{6534590D-EB49-8A4F-A732-78BD83144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5575" y="2581275"/>
            <a:ext cx="2054225" cy="1206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pic>
        <p:nvPicPr>
          <p:cNvPr id="6147" name="Picture 2">
            <a:extLst>
              <a:ext uri="{FF2B5EF4-FFF2-40B4-BE49-F238E27FC236}">
                <a16:creationId xmlns:a16="http://schemas.microsoft.com/office/drawing/2014/main" id="{E94E7531-BD96-404C-8378-260C3995D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2949575"/>
            <a:ext cx="973138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Freeform 3">
            <a:extLst>
              <a:ext uri="{FF2B5EF4-FFF2-40B4-BE49-F238E27FC236}">
                <a16:creationId xmlns:a16="http://schemas.microsoft.com/office/drawing/2014/main" id="{685FB0DB-D8C3-A24A-8959-F635B468C771}"/>
              </a:ext>
            </a:extLst>
          </p:cNvPr>
          <p:cNvSpPr>
            <a:spLocks/>
          </p:cNvSpPr>
          <p:nvPr/>
        </p:nvSpPr>
        <p:spPr bwMode="auto">
          <a:xfrm>
            <a:off x="5033963" y="2733675"/>
            <a:ext cx="395287" cy="430213"/>
          </a:xfrm>
          <a:custGeom>
            <a:avLst/>
            <a:gdLst>
              <a:gd name="T0" fmla="*/ 0 w 1245081"/>
              <a:gd name="T1" fmla="*/ 78874 h 757695"/>
              <a:gd name="T2" fmla="*/ 11331 w 1245081"/>
              <a:gd name="T3" fmla="*/ 9647 h 757695"/>
              <a:gd name="T4" fmla="*/ 11934 w 1245081"/>
              <a:gd name="T5" fmla="*/ 2230 h 75769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45081" h="757695">
                <a:moveTo>
                  <a:pt x="0" y="757695"/>
                </a:moveTo>
                <a:lnTo>
                  <a:pt x="1116280" y="92676"/>
                </a:lnTo>
                <a:cubicBezTo>
                  <a:pt x="1312223" y="-30036"/>
                  <a:pt x="1243940" y="-4306"/>
                  <a:pt x="1175657" y="21424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149" name="Picture 9">
            <a:extLst>
              <a:ext uri="{FF2B5EF4-FFF2-40B4-BE49-F238E27FC236}">
                <a16:creationId xmlns:a16="http://schemas.microsoft.com/office/drawing/2014/main" id="{F3870401-2246-0047-92D8-F0A683EF9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388" y="2771775"/>
            <a:ext cx="97155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le 4">
            <a:extLst>
              <a:ext uri="{FF2B5EF4-FFF2-40B4-BE49-F238E27FC236}">
                <a16:creationId xmlns:a16="http://schemas.microsoft.com/office/drawing/2014/main" id="{24358C9F-9341-3B40-9D41-3A2A5F7EA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3760788"/>
            <a:ext cx="736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b="1"/>
              <a:t>STEVE?</a:t>
            </a:r>
          </a:p>
          <a:p>
            <a:pPr algn="ctr"/>
            <a:r>
              <a:rPr lang="en-US" altLang="en-US" sz="1100" b="1"/>
              <a:t>HOST</a:t>
            </a:r>
          </a:p>
        </p:txBody>
      </p:sp>
      <p:sp>
        <p:nvSpPr>
          <p:cNvPr id="6151" name="Rectangle 11">
            <a:extLst>
              <a:ext uri="{FF2B5EF4-FFF2-40B4-BE49-F238E27FC236}">
                <a16:creationId xmlns:a16="http://schemas.microsoft.com/office/drawing/2014/main" id="{465998F1-E70C-B64B-8E59-B67566DB3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3582988"/>
            <a:ext cx="8699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b="1"/>
              <a:t>SPEAKER</a:t>
            </a:r>
          </a:p>
          <a:p>
            <a:pPr algn="ctr"/>
            <a:r>
              <a:rPr lang="en-US" altLang="en-US" sz="1100" b="1"/>
              <a:t>Co-Host</a:t>
            </a:r>
          </a:p>
        </p:txBody>
      </p:sp>
      <p:sp>
        <p:nvSpPr>
          <p:cNvPr id="6152" name="Rectangle 12">
            <a:extLst>
              <a:ext uri="{FF2B5EF4-FFF2-40B4-BE49-F238E27FC236}">
                <a16:creationId xmlns:a16="http://schemas.microsoft.com/office/drawing/2014/main" id="{C16B5379-EC71-CB44-9BD2-0382F6596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3963" y="2078038"/>
            <a:ext cx="22780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b="1"/>
              <a:t>ROOM SCREEN</a:t>
            </a:r>
          </a:p>
          <a:p>
            <a:pPr algn="ctr"/>
            <a:r>
              <a:rPr lang="en-US" altLang="en-US" sz="1100" b="1"/>
              <a:t>LARGE ZOOM-SCREEN IMAGE</a:t>
            </a:r>
          </a:p>
        </p:txBody>
      </p:sp>
      <p:sp>
        <p:nvSpPr>
          <p:cNvPr id="6153" name="Rectangle 13">
            <a:extLst>
              <a:ext uri="{FF2B5EF4-FFF2-40B4-BE49-F238E27FC236}">
                <a16:creationId xmlns:a16="http://schemas.microsoft.com/office/drawing/2014/main" id="{F81421F3-3B99-2A4E-95A0-DF53B728D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7338" y="1555750"/>
            <a:ext cx="17160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b="1"/>
              <a:t>COMMUNITY CENTER </a:t>
            </a:r>
          </a:p>
          <a:p>
            <a:pPr algn="ctr"/>
            <a:r>
              <a:rPr lang="en-US" altLang="en-US" sz="1100" b="1"/>
              <a:t>ROOM</a:t>
            </a:r>
          </a:p>
        </p:txBody>
      </p:sp>
      <p:sp>
        <p:nvSpPr>
          <p:cNvPr id="6154" name="Rectangle 5">
            <a:extLst>
              <a:ext uri="{FF2B5EF4-FFF2-40B4-BE49-F238E27FC236}">
                <a16:creationId xmlns:a16="http://schemas.microsoft.com/office/drawing/2014/main" id="{28BE0EB3-A470-2243-8742-E5DC07544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019300"/>
            <a:ext cx="4038600" cy="365601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155" name="Rectangle 15">
            <a:extLst>
              <a:ext uri="{FF2B5EF4-FFF2-40B4-BE49-F238E27FC236}">
                <a16:creationId xmlns:a16="http://schemas.microsoft.com/office/drawing/2014/main" id="{B40E6D12-21A8-BE4B-981A-FF549FE6A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0" y="4832350"/>
            <a:ext cx="9255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b="1"/>
              <a:t>AT HOME</a:t>
            </a:r>
          </a:p>
          <a:p>
            <a:pPr algn="ctr"/>
            <a:r>
              <a:rPr lang="en-US" altLang="en-US" sz="1100" b="1"/>
              <a:t>AUDIENCE</a:t>
            </a:r>
          </a:p>
        </p:txBody>
      </p:sp>
      <p:sp>
        <p:nvSpPr>
          <p:cNvPr id="6156" name="Rectangle 16">
            <a:extLst>
              <a:ext uri="{FF2B5EF4-FFF2-40B4-BE49-F238E27FC236}">
                <a16:creationId xmlns:a16="http://schemas.microsoft.com/office/drawing/2014/main" id="{9CF5B8F2-BD1C-9849-A8F4-5A928C303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395788"/>
            <a:ext cx="2652713" cy="12795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pic>
        <p:nvPicPr>
          <p:cNvPr id="6157" name="Picture 6">
            <a:extLst>
              <a:ext uri="{FF2B5EF4-FFF2-40B4-BE49-F238E27FC236}">
                <a16:creationId xmlns:a16="http://schemas.microsoft.com/office/drawing/2014/main" id="{ADD55B71-2BAE-4549-ABD6-928670D36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50" y="1295400"/>
            <a:ext cx="81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8" name="Rectangle 18">
            <a:extLst>
              <a:ext uri="{FF2B5EF4-FFF2-40B4-BE49-F238E27FC236}">
                <a16:creationId xmlns:a16="http://schemas.microsoft.com/office/drawing/2014/main" id="{8392C176-96B1-C540-A36C-06345F6FD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4395788"/>
            <a:ext cx="17160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b="1"/>
              <a:t>COMMUNITY CENTER </a:t>
            </a:r>
          </a:p>
          <a:p>
            <a:pPr algn="ctr"/>
            <a:r>
              <a:rPr lang="en-US" altLang="en-US" sz="1100" b="1"/>
              <a:t>AUDIENCE</a:t>
            </a:r>
          </a:p>
        </p:txBody>
      </p:sp>
      <p:cxnSp>
        <p:nvCxnSpPr>
          <p:cNvPr id="6159" name="Straight Arrow Connector 8">
            <a:extLst>
              <a:ext uri="{FF2B5EF4-FFF2-40B4-BE49-F238E27FC236}">
                <a16:creationId xmlns:a16="http://schemas.microsoft.com/office/drawing/2014/main" id="{5DD1EB57-2926-904F-B1D3-D3D69BB0EA16}"/>
              </a:ext>
            </a:extLst>
          </p:cNvPr>
          <p:cNvCxnSpPr>
            <a:cxnSpLocks noChangeShapeType="1"/>
            <a:endCxn id="6157" idx="2"/>
          </p:cNvCxnSpPr>
          <p:nvPr/>
        </p:nvCxnSpPr>
        <p:spPr bwMode="auto">
          <a:xfrm flipV="1">
            <a:off x="685800" y="2057400"/>
            <a:ext cx="857250" cy="23383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0" name="Straight Arrow Connector 21">
            <a:extLst>
              <a:ext uri="{FF2B5EF4-FFF2-40B4-BE49-F238E27FC236}">
                <a16:creationId xmlns:a16="http://schemas.microsoft.com/office/drawing/2014/main" id="{8F57B79B-A618-AA45-B2A6-E6153E49844B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1831975" y="2103438"/>
            <a:ext cx="682625" cy="1060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1" name="Straight Arrow Connector 24">
            <a:extLst>
              <a:ext uri="{FF2B5EF4-FFF2-40B4-BE49-F238E27FC236}">
                <a16:creationId xmlns:a16="http://schemas.microsoft.com/office/drawing/2014/main" id="{7753D664-CF2A-334C-AA2F-4B93C83D0308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1949450" y="1884363"/>
            <a:ext cx="2622550" cy="1403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2" name="Rectangle 27">
            <a:extLst>
              <a:ext uri="{FF2B5EF4-FFF2-40B4-BE49-F238E27FC236}">
                <a16:creationId xmlns:a16="http://schemas.microsoft.com/office/drawing/2014/main" id="{000CDB85-AFB0-394A-A310-FBFD8EB9F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0" y="2863850"/>
            <a:ext cx="8731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b="1">
                <a:solidFill>
                  <a:srgbClr val="FF0000"/>
                </a:solidFill>
              </a:rPr>
              <a:t>Hardwire?</a:t>
            </a:r>
          </a:p>
        </p:txBody>
      </p:sp>
      <p:sp>
        <p:nvSpPr>
          <p:cNvPr id="6163" name="Title 1">
            <a:extLst>
              <a:ext uri="{FF2B5EF4-FFF2-40B4-BE49-F238E27FC236}">
                <a16:creationId xmlns:a16="http://schemas.microsoft.com/office/drawing/2014/main" id="{506A5A8C-3807-0840-A3D8-C39488E4FE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03188"/>
            <a:ext cx="7772400" cy="831850"/>
          </a:xfrm>
        </p:spPr>
        <p:txBody>
          <a:bodyPr/>
          <a:lstStyle/>
          <a:p>
            <a:r>
              <a:rPr lang="en-US" altLang="en-US"/>
              <a:t>Hybrid Session - 2</a:t>
            </a:r>
            <a:br>
              <a:rPr lang="en-US" altLang="en-US"/>
            </a:br>
            <a:r>
              <a:rPr lang="en-US" altLang="en-US" sz="2000"/>
              <a:t>Host Inside Room – Speaker Outside</a:t>
            </a:r>
            <a:endParaRPr lang="en-US" altLang="en-US"/>
          </a:p>
        </p:txBody>
      </p:sp>
      <p:sp>
        <p:nvSpPr>
          <p:cNvPr id="6164" name="Rectangle 31">
            <a:extLst>
              <a:ext uri="{FF2B5EF4-FFF2-40B4-BE49-F238E27FC236}">
                <a16:creationId xmlns:a16="http://schemas.microsoft.com/office/drawing/2014/main" id="{89065A6B-2FB5-8242-BB5A-66A678DC9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300" y="1033463"/>
            <a:ext cx="89376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b="1"/>
              <a:t>INTERNET</a:t>
            </a:r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0DB9A576-7B9D-BB44-BDBE-4B236621E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425" y="6118225"/>
            <a:ext cx="52863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 dirty="0"/>
              <a:t>SESSION RECORDED VIA ZOOM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6">
            <a:extLst>
              <a:ext uri="{FF2B5EF4-FFF2-40B4-BE49-F238E27FC236}">
                <a16:creationId xmlns:a16="http://schemas.microsoft.com/office/drawing/2014/main" id="{E7ED3460-E2A7-9F42-99AB-A1606BF2F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88" y="192088"/>
            <a:ext cx="8050212" cy="6762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194" name="Title 1">
            <a:extLst>
              <a:ext uri="{FF2B5EF4-FFF2-40B4-BE49-F238E27FC236}">
                <a16:creationId xmlns:a16="http://schemas.microsoft.com/office/drawing/2014/main" id="{61C1ED59-0D66-454A-BF6A-0AE44AFE1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03188"/>
            <a:ext cx="7772400" cy="831850"/>
          </a:xfrm>
        </p:spPr>
        <p:txBody>
          <a:bodyPr/>
          <a:lstStyle/>
          <a:p>
            <a:r>
              <a:rPr lang="en-US" altLang="en-US"/>
              <a:t>Hybrid Session - 3 </a:t>
            </a:r>
            <a:br>
              <a:rPr lang="en-US" altLang="en-US"/>
            </a:br>
            <a:r>
              <a:rPr lang="en-US" altLang="en-US" sz="2000"/>
              <a:t>Host &amp; Speaker Outside Room</a:t>
            </a:r>
            <a:endParaRPr lang="en-US" altLang="en-US"/>
          </a:p>
        </p:txBody>
      </p:sp>
      <p:sp>
        <p:nvSpPr>
          <p:cNvPr id="8195" name="Rectangle 1">
            <a:extLst>
              <a:ext uri="{FF2B5EF4-FFF2-40B4-BE49-F238E27FC236}">
                <a16:creationId xmlns:a16="http://schemas.microsoft.com/office/drawing/2014/main" id="{363D6283-B19E-EF45-9D12-3B4EC599E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5575" y="2581275"/>
            <a:ext cx="2054225" cy="1206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pic>
        <p:nvPicPr>
          <p:cNvPr id="8196" name="Picture 2">
            <a:extLst>
              <a:ext uri="{FF2B5EF4-FFF2-40B4-BE49-F238E27FC236}">
                <a16:creationId xmlns:a16="http://schemas.microsoft.com/office/drawing/2014/main" id="{9894EEEF-EAB2-154A-B5DF-CA69C33F1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175" y="2840038"/>
            <a:ext cx="973138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9">
            <a:extLst>
              <a:ext uri="{FF2B5EF4-FFF2-40B4-BE49-F238E27FC236}">
                <a16:creationId xmlns:a16="http://schemas.microsoft.com/office/drawing/2014/main" id="{BBC7A929-EA8C-C141-B1BC-1695AFED5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988" y="2906713"/>
            <a:ext cx="9715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4">
            <a:extLst>
              <a:ext uri="{FF2B5EF4-FFF2-40B4-BE49-F238E27FC236}">
                <a16:creationId xmlns:a16="http://schemas.microsoft.com/office/drawing/2014/main" id="{7D760EE9-10C4-AA45-BB5B-1CF9ADE67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5613" y="3651250"/>
            <a:ext cx="7350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b="1"/>
              <a:t>STEVE?</a:t>
            </a:r>
          </a:p>
          <a:p>
            <a:pPr algn="ctr"/>
            <a:r>
              <a:rPr lang="en-US" altLang="en-US" sz="1100" b="1"/>
              <a:t>HOST</a:t>
            </a:r>
          </a:p>
        </p:txBody>
      </p:sp>
      <p:sp>
        <p:nvSpPr>
          <p:cNvPr id="8199" name="Rectangle 11">
            <a:extLst>
              <a:ext uri="{FF2B5EF4-FFF2-40B4-BE49-F238E27FC236}">
                <a16:creationId xmlns:a16="http://schemas.microsoft.com/office/drawing/2014/main" id="{164E8B1C-1EF0-1843-94AA-3556BB4FF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719513"/>
            <a:ext cx="8699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b="1"/>
              <a:t>SPEAKER</a:t>
            </a:r>
          </a:p>
          <a:p>
            <a:pPr algn="ctr"/>
            <a:r>
              <a:rPr lang="en-US" altLang="en-US" sz="1100" b="1"/>
              <a:t>Co-Host</a:t>
            </a:r>
          </a:p>
        </p:txBody>
      </p:sp>
      <p:sp>
        <p:nvSpPr>
          <p:cNvPr id="8200" name="Rectangle 12">
            <a:extLst>
              <a:ext uri="{FF2B5EF4-FFF2-40B4-BE49-F238E27FC236}">
                <a16:creationId xmlns:a16="http://schemas.microsoft.com/office/drawing/2014/main" id="{79D07082-57BD-F447-A8AD-976D5D0B3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3963" y="2078038"/>
            <a:ext cx="22780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b="1"/>
              <a:t>ROOM SCREEN</a:t>
            </a:r>
          </a:p>
          <a:p>
            <a:pPr algn="ctr"/>
            <a:r>
              <a:rPr lang="en-US" altLang="en-US" sz="1100" b="1"/>
              <a:t>LARGE ZOOM-SCREEN IMAGE</a:t>
            </a:r>
          </a:p>
        </p:txBody>
      </p:sp>
      <p:sp>
        <p:nvSpPr>
          <p:cNvPr id="8201" name="Rectangle 13">
            <a:extLst>
              <a:ext uri="{FF2B5EF4-FFF2-40B4-BE49-F238E27FC236}">
                <a16:creationId xmlns:a16="http://schemas.microsoft.com/office/drawing/2014/main" id="{F7094B4C-14A8-D740-9AD8-A807FB253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7338" y="1555750"/>
            <a:ext cx="17160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b="1"/>
              <a:t>COMMUNITY CENTER </a:t>
            </a:r>
          </a:p>
          <a:p>
            <a:pPr algn="ctr"/>
            <a:r>
              <a:rPr lang="en-US" altLang="en-US" sz="1100" b="1"/>
              <a:t>ROOM</a:t>
            </a:r>
          </a:p>
        </p:txBody>
      </p:sp>
      <p:sp>
        <p:nvSpPr>
          <p:cNvPr id="8202" name="Rectangle 5">
            <a:extLst>
              <a:ext uri="{FF2B5EF4-FFF2-40B4-BE49-F238E27FC236}">
                <a16:creationId xmlns:a16="http://schemas.microsoft.com/office/drawing/2014/main" id="{CEFA61FC-30F5-6A44-A09A-8B37ADF2D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019300"/>
            <a:ext cx="4038600" cy="365601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203" name="Rectangle 15">
            <a:extLst>
              <a:ext uri="{FF2B5EF4-FFF2-40B4-BE49-F238E27FC236}">
                <a16:creationId xmlns:a16="http://schemas.microsoft.com/office/drawing/2014/main" id="{23531332-101A-9043-BCC9-F5CF88026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0" y="4832350"/>
            <a:ext cx="9255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b="1"/>
              <a:t>AT HOME</a:t>
            </a:r>
          </a:p>
          <a:p>
            <a:pPr algn="ctr"/>
            <a:r>
              <a:rPr lang="en-US" altLang="en-US" sz="1100" b="1"/>
              <a:t>AUDIENCE</a:t>
            </a:r>
          </a:p>
        </p:txBody>
      </p:sp>
      <p:sp>
        <p:nvSpPr>
          <p:cNvPr id="8204" name="Rectangle 16">
            <a:extLst>
              <a:ext uri="{FF2B5EF4-FFF2-40B4-BE49-F238E27FC236}">
                <a16:creationId xmlns:a16="http://schemas.microsoft.com/office/drawing/2014/main" id="{BD91D15E-A8FD-774B-9C35-D680B4B54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395788"/>
            <a:ext cx="2652713" cy="12795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pic>
        <p:nvPicPr>
          <p:cNvPr id="8205" name="Picture 6">
            <a:extLst>
              <a:ext uri="{FF2B5EF4-FFF2-40B4-BE49-F238E27FC236}">
                <a16:creationId xmlns:a16="http://schemas.microsoft.com/office/drawing/2014/main" id="{968D26D4-0681-8A42-8A63-9CF443C49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50" y="1295400"/>
            <a:ext cx="81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6" name="Rectangle 18">
            <a:extLst>
              <a:ext uri="{FF2B5EF4-FFF2-40B4-BE49-F238E27FC236}">
                <a16:creationId xmlns:a16="http://schemas.microsoft.com/office/drawing/2014/main" id="{A335A2D6-423A-7A48-A13D-C12026F36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4395788"/>
            <a:ext cx="17160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b="1"/>
              <a:t>COMMUNITY CENTER </a:t>
            </a:r>
          </a:p>
          <a:p>
            <a:pPr algn="ctr"/>
            <a:r>
              <a:rPr lang="en-US" altLang="en-US" sz="1100" b="1"/>
              <a:t>AUDIENCE</a:t>
            </a:r>
          </a:p>
        </p:txBody>
      </p:sp>
      <p:cxnSp>
        <p:nvCxnSpPr>
          <p:cNvPr id="8207" name="Straight Arrow Connector 8">
            <a:extLst>
              <a:ext uri="{FF2B5EF4-FFF2-40B4-BE49-F238E27FC236}">
                <a16:creationId xmlns:a16="http://schemas.microsoft.com/office/drawing/2014/main" id="{A3B50CF7-60F8-B645-94BE-D98177EA4F36}"/>
              </a:ext>
            </a:extLst>
          </p:cNvPr>
          <p:cNvCxnSpPr>
            <a:cxnSpLocks noChangeShapeType="1"/>
            <a:endCxn id="8205" idx="2"/>
          </p:cNvCxnSpPr>
          <p:nvPr/>
        </p:nvCxnSpPr>
        <p:spPr bwMode="auto">
          <a:xfrm flipV="1">
            <a:off x="685800" y="2057400"/>
            <a:ext cx="857250" cy="23383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8" name="Straight Arrow Connector 21">
            <a:extLst>
              <a:ext uri="{FF2B5EF4-FFF2-40B4-BE49-F238E27FC236}">
                <a16:creationId xmlns:a16="http://schemas.microsoft.com/office/drawing/2014/main" id="{0F49280E-83BD-C34B-ACBB-DBC1656D5EE4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1724025" y="2125663"/>
            <a:ext cx="252413" cy="10731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9" name="Straight Arrow Connector 24">
            <a:extLst>
              <a:ext uri="{FF2B5EF4-FFF2-40B4-BE49-F238E27FC236}">
                <a16:creationId xmlns:a16="http://schemas.microsoft.com/office/drawing/2014/main" id="{FA50D827-3D84-4A4D-8719-A370EDB78F70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1949450" y="1884363"/>
            <a:ext cx="1260475" cy="1279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0" name="Straight Arrow Connector 22">
            <a:extLst>
              <a:ext uri="{FF2B5EF4-FFF2-40B4-BE49-F238E27FC236}">
                <a16:creationId xmlns:a16="http://schemas.microsoft.com/office/drawing/2014/main" id="{815E9C41-3E52-6F4D-B575-E6BFCF820B37}"/>
              </a:ext>
            </a:extLst>
          </p:cNvPr>
          <p:cNvCxnSpPr>
            <a:cxnSpLocks noChangeShapeType="1"/>
            <a:stCxn id="8195" idx="1"/>
            <a:endCxn id="8205" idx="3"/>
          </p:cNvCxnSpPr>
          <p:nvPr/>
        </p:nvCxnSpPr>
        <p:spPr bwMode="auto">
          <a:xfrm flipH="1" flipV="1">
            <a:off x="1949450" y="1676400"/>
            <a:ext cx="3286125" cy="965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11" name="Rectangle 25">
            <a:extLst>
              <a:ext uri="{FF2B5EF4-FFF2-40B4-BE49-F238E27FC236}">
                <a16:creationId xmlns:a16="http://schemas.microsoft.com/office/drawing/2014/main" id="{AD21879C-D863-8845-91B0-9D2035C7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425" y="1022350"/>
            <a:ext cx="8921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b="1"/>
              <a:t>INTERNET</a:t>
            </a: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844365A5-C832-1945-B0EC-D0909C663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425" y="6118225"/>
            <a:ext cx="52863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 dirty="0"/>
              <a:t>SESSION RECORDED VIA ZOOM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w Template (Horiz)">
  <a:themeElements>
    <a:clrScheme name="">
      <a:dk1>
        <a:srgbClr val="000000"/>
      </a:dk1>
      <a:lt1>
        <a:srgbClr val="FFFFFF"/>
      </a:lt1>
      <a:dk2>
        <a:srgbClr val="94BDEB"/>
      </a:dk2>
      <a:lt2>
        <a:srgbClr val="00005E"/>
      </a:lt2>
      <a:accent1>
        <a:srgbClr val="2163AB"/>
      </a:accent1>
      <a:accent2>
        <a:srgbClr val="179C82"/>
      </a:accent2>
      <a:accent3>
        <a:srgbClr val="FFFFFF"/>
      </a:accent3>
      <a:accent4>
        <a:srgbClr val="000000"/>
      </a:accent4>
      <a:accent5>
        <a:srgbClr val="ABB7D2"/>
      </a:accent5>
      <a:accent6>
        <a:srgbClr val="148D75"/>
      </a:accent6>
      <a:hlink>
        <a:srgbClr val="FA0F33"/>
      </a:hlink>
      <a:folHlink>
        <a:srgbClr val="FFBA00"/>
      </a:folHlink>
    </a:clrScheme>
    <a:fontScheme name="New Template (Horiz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New Template (Horiz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(Horiz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(Horiz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(Horiz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(Horiz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(Horiz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(Horiz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HD:00-COMMs for Quadra:Eudora Files-attach:New Template (Horiz)</Template>
  <TotalTime>12634</TotalTime>
  <Words>120</Words>
  <Application>Microsoft Macintosh PowerPoint</Application>
  <PresentationFormat>On-screen Show (4:3)</PresentationFormat>
  <Paragraphs>53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Monotype Sorts</vt:lpstr>
      <vt:lpstr>Times</vt:lpstr>
      <vt:lpstr>New Template (Horiz)</vt:lpstr>
      <vt:lpstr>SKETCHED DRAFT REQUIREMENTS</vt:lpstr>
      <vt:lpstr>Hybrid Session - 1  Host &amp; Speaker Inside Room</vt:lpstr>
      <vt:lpstr>Hybrid Session - 2 Host Inside Room – Speaker Outside</vt:lpstr>
      <vt:lpstr>Hybrid Session - 3  Host &amp; Speaker Outside Room</vt:lpstr>
    </vt:vector>
  </TitlesOfParts>
  <Company>GTEI/BBNT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Argus 4.0 Design Review</dc:title>
  <dc:creator>Tony Galaitsis</dc:creator>
  <cp:lastModifiedBy>Anthony Galaitsis</cp:lastModifiedBy>
  <cp:revision>2771</cp:revision>
  <cp:lastPrinted>2020-10-25T14:41:48Z</cp:lastPrinted>
  <dcterms:created xsi:type="dcterms:W3CDTF">1999-12-05T03:52:21Z</dcterms:created>
  <dcterms:modified xsi:type="dcterms:W3CDTF">2021-07-02T16:05:03Z</dcterms:modified>
</cp:coreProperties>
</file>